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0" r:id="rId1"/>
  </p:sldMasterIdLst>
  <p:notesMasterIdLst>
    <p:notesMasterId r:id="rId3"/>
  </p:notesMasterIdLst>
  <p:sldIdLst>
    <p:sldId id="256" r:id="rId2"/>
  </p:sldIdLst>
  <p:sldSz cx="7315200" cy="4937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CF60"/>
    <a:srgbClr val="AD8ABB"/>
    <a:srgbClr val="F0A3D0"/>
    <a:srgbClr val="6B6E6E"/>
    <a:srgbClr val="FDD3DD"/>
    <a:srgbClr val="7A0177"/>
    <a:srgbClr val="F768A1"/>
    <a:srgbClr val="FCC5C0"/>
    <a:srgbClr val="C1C9C5"/>
    <a:srgbClr val="E31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359"/>
    <p:restoredTop sz="96547"/>
  </p:normalViewPr>
  <p:slideViewPr>
    <p:cSldViewPr snapToGrid="0" snapToObjects="1">
      <p:cViewPr varScale="1">
        <p:scale>
          <a:sx n="249" d="100"/>
          <a:sy n="249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B860A-9A1A-144A-96A5-5B32CEA06BBF}" type="datetimeFigureOut">
              <a:rPr lang="en-US" smtClean="0"/>
              <a:t>8/4/23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1143000"/>
            <a:ext cx="45720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39E6F-7F83-3B47-BE9D-A51250E86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714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848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1pPr>
    <a:lvl2pPr marL="609424" algn="l" defTabSz="1218848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2pPr>
    <a:lvl3pPr marL="1218848" algn="l" defTabSz="1218848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3pPr>
    <a:lvl4pPr marL="1828270" algn="l" defTabSz="1218848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4pPr>
    <a:lvl5pPr marL="2437692" algn="l" defTabSz="1218848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5pPr>
    <a:lvl6pPr marL="3047116" algn="l" defTabSz="1218848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6pPr>
    <a:lvl7pPr marL="3656540" algn="l" defTabSz="1218848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7pPr>
    <a:lvl8pPr marL="4265963" algn="l" defTabSz="1218848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8pPr>
    <a:lvl9pPr marL="4875387" algn="l" defTabSz="1218848" rtl="0" eaLnBrk="1" latinLnBrk="0" hangingPunct="1">
      <a:defRPr sz="160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1143000"/>
            <a:ext cx="45720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C39E6F-7F83-3B47-BE9D-A51250E862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74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807997"/>
            <a:ext cx="6217920" cy="1718851"/>
          </a:xfrm>
        </p:spPr>
        <p:txBody>
          <a:bodyPr anchor="b"/>
          <a:lstStyle>
            <a:lvl1pPr algn="ctr">
              <a:defRPr sz="43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3134"/>
            <a:ext cx="5486400" cy="1191995"/>
          </a:xfrm>
        </p:spPr>
        <p:txBody>
          <a:bodyPr/>
          <a:lstStyle>
            <a:lvl1pPr marL="0" indent="0" algn="ctr">
              <a:buNone/>
              <a:defRPr sz="1728"/>
            </a:lvl1pPr>
            <a:lvl2pPr marL="329138" indent="0" algn="ctr">
              <a:buNone/>
              <a:defRPr sz="1440"/>
            </a:lvl2pPr>
            <a:lvl3pPr marL="658277" indent="0" algn="ctr">
              <a:buNone/>
              <a:defRPr sz="1296"/>
            </a:lvl3pPr>
            <a:lvl4pPr marL="987415" indent="0" algn="ctr">
              <a:buNone/>
              <a:defRPr sz="1152"/>
            </a:lvl4pPr>
            <a:lvl5pPr marL="1316553" indent="0" algn="ctr">
              <a:buNone/>
              <a:defRPr sz="1152"/>
            </a:lvl5pPr>
            <a:lvl6pPr marL="1645691" indent="0" algn="ctr">
              <a:buNone/>
              <a:defRPr sz="1152"/>
            </a:lvl6pPr>
            <a:lvl7pPr marL="1974830" indent="0" algn="ctr">
              <a:buNone/>
              <a:defRPr sz="1152"/>
            </a:lvl7pPr>
            <a:lvl8pPr marL="2303968" indent="0" algn="ctr">
              <a:buNone/>
              <a:defRPr sz="1152"/>
            </a:lvl8pPr>
            <a:lvl9pPr marL="2633106" indent="0" algn="ctr">
              <a:buNone/>
              <a:defRPr sz="11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94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2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262856"/>
            <a:ext cx="1577340" cy="41839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262856"/>
            <a:ext cx="4640580" cy="41839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464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180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230854"/>
            <a:ext cx="6309360" cy="2053706"/>
          </a:xfrm>
        </p:spPr>
        <p:txBody>
          <a:bodyPr anchor="b"/>
          <a:lstStyle>
            <a:lvl1pPr>
              <a:defRPr sz="43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3303989"/>
            <a:ext cx="6309360" cy="1079996"/>
          </a:xfrm>
        </p:spPr>
        <p:txBody>
          <a:bodyPr/>
          <a:lstStyle>
            <a:lvl1pPr marL="0" indent="0">
              <a:buNone/>
              <a:defRPr sz="1728">
                <a:solidFill>
                  <a:schemeClr val="tx1"/>
                </a:solidFill>
              </a:defRPr>
            </a:lvl1pPr>
            <a:lvl2pPr marL="329138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2pPr>
            <a:lvl3pPr marL="658277" indent="0">
              <a:buNone/>
              <a:defRPr sz="1296">
                <a:solidFill>
                  <a:schemeClr val="tx1">
                    <a:tint val="75000"/>
                  </a:schemeClr>
                </a:solidFill>
              </a:defRPr>
            </a:lvl3pPr>
            <a:lvl4pPr marL="987415" indent="0">
              <a:buNone/>
              <a:defRPr sz="1152">
                <a:solidFill>
                  <a:schemeClr val="tx1">
                    <a:tint val="75000"/>
                  </a:schemeClr>
                </a:solidFill>
              </a:defRPr>
            </a:lvl4pPr>
            <a:lvl5pPr marL="1316553" indent="0">
              <a:buNone/>
              <a:defRPr sz="1152">
                <a:solidFill>
                  <a:schemeClr val="tx1">
                    <a:tint val="75000"/>
                  </a:schemeClr>
                </a:solidFill>
              </a:defRPr>
            </a:lvl5pPr>
            <a:lvl6pPr marL="1645691" indent="0">
              <a:buNone/>
              <a:defRPr sz="1152">
                <a:solidFill>
                  <a:schemeClr val="tx1">
                    <a:tint val="75000"/>
                  </a:schemeClr>
                </a:solidFill>
              </a:defRPr>
            </a:lvl6pPr>
            <a:lvl7pPr marL="1974830" indent="0">
              <a:buNone/>
              <a:defRPr sz="1152">
                <a:solidFill>
                  <a:schemeClr val="tx1">
                    <a:tint val="75000"/>
                  </a:schemeClr>
                </a:solidFill>
              </a:defRPr>
            </a:lvl7pPr>
            <a:lvl8pPr marL="2303968" indent="0">
              <a:buNone/>
              <a:defRPr sz="1152">
                <a:solidFill>
                  <a:schemeClr val="tx1">
                    <a:tint val="75000"/>
                  </a:schemeClr>
                </a:solidFill>
              </a:defRPr>
            </a:lvl8pPr>
            <a:lvl9pPr marL="2633106" indent="0">
              <a:buNone/>
              <a:defRPr sz="11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233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314281"/>
            <a:ext cx="3108960" cy="3132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314281"/>
            <a:ext cx="3108960" cy="3132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74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62857"/>
            <a:ext cx="6309360" cy="9542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1210282"/>
            <a:ext cx="3094672" cy="593140"/>
          </a:xfrm>
        </p:spPr>
        <p:txBody>
          <a:bodyPr anchor="b"/>
          <a:lstStyle>
            <a:lvl1pPr marL="0" indent="0">
              <a:buNone/>
              <a:defRPr sz="1728" b="1"/>
            </a:lvl1pPr>
            <a:lvl2pPr marL="329138" indent="0">
              <a:buNone/>
              <a:defRPr sz="1440" b="1"/>
            </a:lvl2pPr>
            <a:lvl3pPr marL="658277" indent="0">
              <a:buNone/>
              <a:defRPr sz="1296" b="1"/>
            </a:lvl3pPr>
            <a:lvl4pPr marL="987415" indent="0">
              <a:buNone/>
              <a:defRPr sz="1152" b="1"/>
            </a:lvl4pPr>
            <a:lvl5pPr marL="1316553" indent="0">
              <a:buNone/>
              <a:defRPr sz="1152" b="1"/>
            </a:lvl5pPr>
            <a:lvl6pPr marL="1645691" indent="0">
              <a:buNone/>
              <a:defRPr sz="1152" b="1"/>
            </a:lvl6pPr>
            <a:lvl7pPr marL="1974830" indent="0">
              <a:buNone/>
              <a:defRPr sz="1152" b="1"/>
            </a:lvl7pPr>
            <a:lvl8pPr marL="2303968" indent="0">
              <a:buNone/>
              <a:defRPr sz="1152" b="1"/>
            </a:lvl8pPr>
            <a:lvl9pPr marL="2633106" indent="0">
              <a:buNone/>
              <a:defRPr sz="11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1803422"/>
            <a:ext cx="3094672" cy="2652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210282"/>
            <a:ext cx="3109913" cy="593140"/>
          </a:xfrm>
        </p:spPr>
        <p:txBody>
          <a:bodyPr anchor="b"/>
          <a:lstStyle>
            <a:lvl1pPr marL="0" indent="0">
              <a:buNone/>
              <a:defRPr sz="1728" b="1"/>
            </a:lvl1pPr>
            <a:lvl2pPr marL="329138" indent="0">
              <a:buNone/>
              <a:defRPr sz="1440" b="1"/>
            </a:lvl2pPr>
            <a:lvl3pPr marL="658277" indent="0">
              <a:buNone/>
              <a:defRPr sz="1296" b="1"/>
            </a:lvl3pPr>
            <a:lvl4pPr marL="987415" indent="0">
              <a:buNone/>
              <a:defRPr sz="1152" b="1"/>
            </a:lvl4pPr>
            <a:lvl5pPr marL="1316553" indent="0">
              <a:buNone/>
              <a:defRPr sz="1152" b="1"/>
            </a:lvl5pPr>
            <a:lvl6pPr marL="1645691" indent="0">
              <a:buNone/>
              <a:defRPr sz="1152" b="1"/>
            </a:lvl6pPr>
            <a:lvl7pPr marL="1974830" indent="0">
              <a:buNone/>
              <a:defRPr sz="1152" b="1"/>
            </a:lvl7pPr>
            <a:lvl8pPr marL="2303968" indent="0">
              <a:buNone/>
              <a:defRPr sz="1152" b="1"/>
            </a:lvl8pPr>
            <a:lvl9pPr marL="2633106" indent="0">
              <a:buNone/>
              <a:defRPr sz="11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1803422"/>
            <a:ext cx="3109913" cy="2652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737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38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34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29142"/>
            <a:ext cx="2359342" cy="1151996"/>
          </a:xfrm>
        </p:spPr>
        <p:txBody>
          <a:bodyPr anchor="b"/>
          <a:lstStyle>
            <a:lvl1pPr>
              <a:defRPr sz="23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710856"/>
            <a:ext cx="3703320" cy="3508559"/>
          </a:xfrm>
        </p:spPr>
        <p:txBody>
          <a:bodyPr/>
          <a:lstStyle>
            <a:lvl1pPr>
              <a:defRPr sz="2304"/>
            </a:lvl1pPr>
            <a:lvl2pPr>
              <a:defRPr sz="2016"/>
            </a:lvl2pPr>
            <a:lvl3pPr>
              <a:defRPr sz="1728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481138"/>
            <a:ext cx="2359342" cy="2743990"/>
          </a:xfrm>
        </p:spPr>
        <p:txBody>
          <a:bodyPr/>
          <a:lstStyle>
            <a:lvl1pPr marL="0" indent="0">
              <a:buNone/>
              <a:defRPr sz="1152"/>
            </a:lvl1pPr>
            <a:lvl2pPr marL="329138" indent="0">
              <a:buNone/>
              <a:defRPr sz="1008"/>
            </a:lvl2pPr>
            <a:lvl3pPr marL="658277" indent="0">
              <a:buNone/>
              <a:defRPr sz="864"/>
            </a:lvl3pPr>
            <a:lvl4pPr marL="987415" indent="0">
              <a:buNone/>
              <a:defRPr sz="720"/>
            </a:lvl4pPr>
            <a:lvl5pPr marL="1316553" indent="0">
              <a:buNone/>
              <a:defRPr sz="720"/>
            </a:lvl5pPr>
            <a:lvl6pPr marL="1645691" indent="0">
              <a:buNone/>
              <a:defRPr sz="720"/>
            </a:lvl6pPr>
            <a:lvl7pPr marL="1974830" indent="0">
              <a:buNone/>
              <a:defRPr sz="720"/>
            </a:lvl7pPr>
            <a:lvl8pPr marL="2303968" indent="0">
              <a:buNone/>
              <a:defRPr sz="720"/>
            </a:lvl8pPr>
            <a:lvl9pPr marL="2633106" indent="0">
              <a:buNone/>
              <a:defRPr sz="7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27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29142"/>
            <a:ext cx="2359342" cy="1151996"/>
          </a:xfrm>
        </p:spPr>
        <p:txBody>
          <a:bodyPr anchor="b"/>
          <a:lstStyle>
            <a:lvl1pPr>
              <a:defRPr sz="23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710856"/>
            <a:ext cx="3703320" cy="3508559"/>
          </a:xfrm>
        </p:spPr>
        <p:txBody>
          <a:bodyPr anchor="t"/>
          <a:lstStyle>
            <a:lvl1pPr marL="0" indent="0">
              <a:buNone/>
              <a:defRPr sz="2304"/>
            </a:lvl1pPr>
            <a:lvl2pPr marL="329138" indent="0">
              <a:buNone/>
              <a:defRPr sz="2016"/>
            </a:lvl2pPr>
            <a:lvl3pPr marL="658277" indent="0">
              <a:buNone/>
              <a:defRPr sz="1728"/>
            </a:lvl3pPr>
            <a:lvl4pPr marL="987415" indent="0">
              <a:buNone/>
              <a:defRPr sz="1440"/>
            </a:lvl4pPr>
            <a:lvl5pPr marL="1316553" indent="0">
              <a:buNone/>
              <a:defRPr sz="1440"/>
            </a:lvl5pPr>
            <a:lvl6pPr marL="1645691" indent="0">
              <a:buNone/>
              <a:defRPr sz="1440"/>
            </a:lvl6pPr>
            <a:lvl7pPr marL="1974830" indent="0">
              <a:buNone/>
              <a:defRPr sz="1440"/>
            </a:lvl7pPr>
            <a:lvl8pPr marL="2303968" indent="0">
              <a:buNone/>
              <a:defRPr sz="1440"/>
            </a:lvl8pPr>
            <a:lvl9pPr marL="2633106" indent="0">
              <a:buNone/>
              <a:defRPr sz="14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481138"/>
            <a:ext cx="2359342" cy="2743990"/>
          </a:xfrm>
        </p:spPr>
        <p:txBody>
          <a:bodyPr/>
          <a:lstStyle>
            <a:lvl1pPr marL="0" indent="0">
              <a:buNone/>
              <a:defRPr sz="1152"/>
            </a:lvl1pPr>
            <a:lvl2pPr marL="329138" indent="0">
              <a:buNone/>
              <a:defRPr sz="1008"/>
            </a:lvl2pPr>
            <a:lvl3pPr marL="658277" indent="0">
              <a:buNone/>
              <a:defRPr sz="864"/>
            </a:lvl3pPr>
            <a:lvl4pPr marL="987415" indent="0">
              <a:buNone/>
              <a:defRPr sz="720"/>
            </a:lvl4pPr>
            <a:lvl5pPr marL="1316553" indent="0">
              <a:buNone/>
              <a:defRPr sz="720"/>
            </a:lvl5pPr>
            <a:lvl6pPr marL="1645691" indent="0">
              <a:buNone/>
              <a:defRPr sz="720"/>
            </a:lvl6pPr>
            <a:lvl7pPr marL="1974830" indent="0">
              <a:buNone/>
              <a:defRPr sz="720"/>
            </a:lvl7pPr>
            <a:lvl8pPr marL="2303968" indent="0">
              <a:buNone/>
              <a:defRPr sz="720"/>
            </a:lvl8pPr>
            <a:lvl9pPr marL="2633106" indent="0">
              <a:buNone/>
              <a:defRPr sz="7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26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262857"/>
            <a:ext cx="6309360" cy="9542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314281"/>
            <a:ext cx="6309360" cy="3132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4575985"/>
            <a:ext cx="1645920" cy="262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3DD94-EF7D-4B46-90DA-1D86C84E35B6}" type="datetimeFigureOut">
              <a:rPr lang="en-US" smtClean="0"/>
              <a:t>8/4/23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4575985"/>
            <a:ext cx="2468880" cy="262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4575985"/>
            <a:ext cx="1645920" cy="2628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92691-00B4-3945-97E7-35117A9172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360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txStyles>
    <p:titleStyle>
      <a:lvl1pPr algn="l" defTabSz="658277" rtl="0" eaLnBrk="1" latinLnBrk="0" hangingPunct="1">
        <a:lnSpc>
          <a:spcPct val="90000"/>
        </a:lnSpc>
        <a:spcBef>
          <a:spcPct val="0"/>
        </a:spcBef>
        <a:buNone/>
        <a:defRPr sz="31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69" indent="-164569" algn="l" defTabSz="658277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•"/>
        <a:defRPr sz="2016" kern="1200">
          <a:solidFill>
            <a:schemeClr val="tx1"/>
          </a:solidFill>
          <a:latin typeface="+mn-lt"/>
          <a:ea typeface="+mn-ea"/>
          <a:cs typeface="+mn-cs"/>
        </a:defRPr>
      </a:lvl1pPr>
      <a:lvl2pPr marL="493707" indent="-164569" algn="l" defTabSz="658277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2pPr>
      <a:lvl3pPr marL="822846" indent="-164569" algn="l" defTabSz="658277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151984" indent="-164569" algn="l" defTabSz="658277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6" kern="1200">
          <a:solidFill>
            <a:schemeClr val="tx1"/>
          </a:solidFill>
          <a:latin typeface="+mn-lt"/>
          <a:ea typeface="+mn-ea"/>
          <a:cs typeface="+mn-cs"/>
        </a:defRPr>
      </a:lvl4pPr>
      <a:lvl5pPr marL="1481122" indent="-164569" algn="l" defTabSz="658277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6" kern="1200">
          <a:solidFill>
            <a:schemeClr val="tx1"/>
          </a:solidFill>
          <a:latin typeface="+mn-lt"/>
          <a:ea typeface="+mn-ea"/>
          <a:cs typeface="+mn-cs"/>
        </a:defRPr>
      </a:lvl5pPr>
      <a:lvl6pPr marL="1810261" indent="-164569" algn="l" defTabSz="658277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6" kern="1200">
          <a:solidFill>
            <a:schemeClr val="tx1"/>
          </a:solidFill>
          <a:latin typeface="+mn-lt"/>
          <a:ea typeface="+mn-ea"/>
          <a:cs typeface="+mn-cs"/>
        </a:defRPr>
      </a:lvl6pPr>
      <a:lvl7pPr marL="2139399" indent="-164569" algn="l" defTabSz="658277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6" kern="1200">
          <a:solidFill>
            <a:schemeClr val="tx1"/>
          </a:solidFill>
          <a:latin typeface="+mn-lt"/>
          <a:ea typeface="+mn-ea"/>
          <a:cs typeface="+mn-cs"/>
        </a:defRPr>
      </a:lvl7pPr>
      <a:lvl8pPr marL="2468537" indent="-164569" algn="l" defTabSz="658277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6" kern="1200">
          <a:solidFill>
            <a:schemeClr val="tx1"/>
          </a:solidFill>
          <a:latin typeface="+mn-lt"/>
          <a:ea typeface="+mn-ea"/>
          <a:cs typeface="+mn-cs"/>
        </a:defRPr>
      </a:lvl8pPr>
      <a:lvl9pPr marL="2797675" indent="-164569" algn="l" defTabSz="658277" rtl="0" eaLnBrk="1" latinLnBrk="0" hangingPunct="1">
        <a:lnSpc>
          <a:spcPct val="90000"/>
        </a:lnSpc>
        <a:spcBef>
          <a:spcPts val="360"/>
        </a:spcBef>
        <a:buFont typeface="Arial" panose="020B0604020202020204" pitchFamily="34" charset="0"/>
        <a:buChar char="•"/>
        <a:defRPr sz="12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8277" rtl="0" eaLnBrk="1" latinLnBrk="0" hangingPunct="1">
        <a:defRPr sz="1296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658277" rtl="0" eaLnBrk="1" latinLnBrk="0" hangingPunct="1">
        <a:defRPr sz="1296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658277" rtl="0" eaLnBrk="1" latinLnBrk="0" hangingPunct="1">
        <a:defRPr sz="1296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658277" rtl="0" eaLnBrk="1" latinLnBrk="0" hangingPunct="1">
        <a:defRPr sz="1296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658277" rtl="0" eaLnBrk="1" latinLnBrk="0" hangingPunct="1">
        <a:defRPr sz="1296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658277" rtl="0" eaLnBrk="1" latinLnBrk="0" hangingPunct="1">
        <a:defRPr sz="1296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658277" rtl="0" eaLnBrk="1" latinLnBrk="0" hangingPunct="1">
        <a:defRPr sz="1296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658277" rtl="0" eaLnBrk="1" latinLnBrk="0" hangingPunct="1">
        <a:defRPr sz="1296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658277" rtl="0" eaLnBrk="1" latinLnBrk="0" hangingPunct="1">
        <a:defRPr sz="12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1E85050-6E0F-5D7F-8C48-F274C91CE8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7687" y="266054"/>
            <a:ext cx="2282835" cy="219913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77F0792-C617-D38C-703B-9FB4EF5B447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606843" y="265292"/>
            <a:ext cx="2284417" cy="220065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76D37F4-DFA1-213C-F81A-60AC5D31F7E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985663" y="264291"/>
            <a:ext cx="2284417" cy="220065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D8452A5D-8F1A-49DD-614A-AFA4A588280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31100" y="2639581"/>
            <a:ext cx="2284417" cy="220065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FF8D570-94F9-9CBA-5364-CE670981596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600632" y="2639581"/>
            <a:ext cx="2284417" cy="220065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58BD2E07-EDD9-F9E2-9662-36632518746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985663" y="2639581"/>
            <a:ext cx="2284417" cy="220065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44B0992-357E-FED4-EBB5-2E2332FED22D}"/>
              </a:ext>
            </a:extLst>
          </p:cNvPr>
          <p:cNvSpPr txBox="1"/>
          <p:nvPr/>
        </p:nvSpPr>
        <p:spPr>
          <a:xfrm>
            <a:off x="224514" y="17125"/>
            <a:ext cx="2291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venir Book" panose="02000503020000020003" pitchFamily="2" charset="0"/>
                <a:cs typeface="Arial" panose="020B0604020202020204" pitchFamily="34" charset="0"/>
              </a:rPr>
              <a:t>Historical (1996–2004)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E8EAA02-42D3-3962-3A24-012ED58A018A}"/>
              </a:ext>
            </a:extLst>
          </p:cNvPr>
          <p:cNvSpPr txBox="1"/>
          <p:nvPr/>
        </p:nvSpPr>
        <p:spPr>
          <a:xfrm rot="16200000">
            <a:off x="-1142909" y="1223340"/>
            <a:ext cx="25298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venir Medium" panose="02000503020000020003" pitchFamily="2" charset="0"/>
                <a:cs typeface="Arial" panose="020B0604020202020204" pitchFamily="34" charset="0"/>
              </a:rPr>
              <a:t>Moderately high risk (KBDI ≥ 450)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E05DE6-79C9-1E74-4082-69FDB753B1EC}"/>
              </a:ext>
            </a:extLst>
          </p:cNvPr>
          <p:cNvSpPr txBox="1"/>
          <p:nvPr/>
        </p:nvSpPr>
        <p:spPr>
          <a:xfrm rot="16200000">
            <a:off x="-1023064" y="3600057"/>
            <a:ext cx="22832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venir Medium" panose="02000503020000020003" pitchFamily="2" charset="0"/>
                <a:cs typeface="Arial" panose="020B0604020202020204" pitchFamily="34" charset="0"/>
              </a:rPr>
              <a:t>High risk (KBDI ≥ 600)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AAD094-D2DF-E2FB-EB38-8C8EEEC21305}"/>
              </a:ext>
            </a:extLst>
          </p:cNvPr>
          <p:cNvSpPr txBox="1"/>
          <p:nvPr/>
        </p:nvSpPr>
        <p:spPr>
          <a:xfrm>
            <a:off x="202642" y="264869"/>
            <a:ext cx="271228" cy="24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" dirty="0">
                <a:latin typeface="Avenir Medium" panose="02000503020000020003" pitchFamily="2" charset="0"/>
              </a:rPr>
              <a:t>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FCA0A-104F-B80F-63F8-4050241583AD}"/>
              </a:ext>
            </a:extLst>
          </p:cNvPr>
          <p:cNvSpPr txBox="1"/>
          <p:nvPr/>
        </p:nvSpPr>
        <p:spPr>
          <a:xfrm>
            <a:off x="2577338" y="264869"/>
            <a:ext cx="271228" cy="24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" dirty="0">
                <a:latin typeface="Avenir Medium" panose="02000503020000020003" pitchFamily="2" charset="0"/>
              </a:rPr>
              <a:t>B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3CFE1F3-984C-0681-75DA-765BC019D869}"/>
              </a:ext>
            </a:extLst>
          </p:cNvPr>
          <p:cNvSpPr txBox="1"/>
          <p:nvPr/>
        </p:nvSpPr>
        <p:spPr>
          <a:xfrm>
            <a:off x="4955598" y="264869"/>
            <a:ext cx="271228" cy="24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" dirty="0">
                <a:latin typeface="Avenir Medium" panose="02000503020000020003" pitchFamily="2" charset="0"/>
              </a:rPr>
              <a:t>C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CF747D-AF01-1EB6-EF89-9FF82DA9F5C4}"/>
              </a:ext>
            </a:extLst>
          </p:cNvPr>
          <p:cNvSpPr txBox="1"/>
          <p:nvPr/>
        </p:nvSpPr>
        <p:spPr>
          <a:xfrm>
            <a:off x="202642" y="2631116"/>
            <a:ext cx="276038" cy="24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" dirty="0">
                <a:latin typeface="Avenir Medium" panose="02000503020000020003" pitchFamily="2" charset="0"/>
              </a:rPr>
              <a:t>D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210A266-14F0-95EF-4AEA-7D20624F4555}"/>
              </a:ext>
            </a:extLst>
          </p:cNvPr>
          <p:cNvSpPr txBox="1"/>
          <p:nvPr/>
        </p:nvSpPr>
        <p:spPr>
          <a:xfrm>
            <a:off x="2577338" y="2631116"/>
            <a:ext cx="260008" cy="24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" dirty="0">
                <a:latin typeface="Avenir Medium" panose="02000503020000020003" pitchFamily="2" charset="0"/>
              </a:rPr>
              <a:t>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1720AE-5762-44F6-655A-773CD09F389C}"/>
              </a:ext>
            </a:extLst>
          </p:cNvPr>
          <p:cNvSpPr txBox="1"/>
          <p:nvPr/>
        </p:nvSpPr>
        <p:spPr>
          <a:xfrm>
            <a:off x="4955598" y="2631116"/>
            <a:ext cx="255198" cy="2400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" dirty="0">
                <a:latin typeface="Avenir Medium" panose="02000503020000020003" pitchFamily="2" charset="0"/>
              </a:rPr>
              <a:t>F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EC4AF3C-D51C-6745-47A4-0D46FE35995C}"/>
              </a:ext>
            </a:extLst>
          </p:cNvPr>
          <p:cNvSpPr txBox="1"/>
          <p:nvPr/>
        </p:nvSpPr>
        <p:spPr>
          <a:xfrm>
            <a:off x="2599841" y="17125"/>
            <a:ext cx="2291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venir Book" panose="02000503020000020003" pitchFamily="2" charset="0"/>
                <a:cs typeface="Arial" panose="020B0604020202020204" pitchFamily="34" charset="0"/>
              </a:rPr>
              <a:t>Mid-century (2046–2054)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9223ED2-7BFC-CB20-0703-3CDDF39E1C8D}"/>
              </a:ext>
            </a:extLst>
          </p:cNvPr>
          <p:cNvSpPr txBox="1"/>
          <p:nvPr/>
        </p:nvSpPr>
        <p:spPr>
          <a:xfrm>
            <a:off x="4974224" y="17812"/>
            <a:ext cx="2291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venir Book" panose="02000503020000020003" pitchFamily="2" charset="0"/>
                <a:cs typeface="Arial" panose="020B0604020202020204" pitchFamily="34" charset="0"/>
              </a:rPr>
              <a:t>Late century (2086–2094)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56ECD79-CFEA-F061-88DB-19E74BBEAC8C}"/>
              </a:ext>
            </a:extLst>
          </p:cNvPr>
          <p:cNvGrpSpPr/>
          <p:nvPr/>
        </p:nvGrpSpPr>
        <p:grpSpPr>
          <a:xfrm>
            <a:off x="222468" y="4321227"/>
            <a:ext cx="1191492" cy="655493"/>
            <a:chOff x="259016" y="4317336"/>
            <a:chExt cx="1191492" cy="65549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8DACDB4-2FFF-45DA-6702-4D526637245F}"/>
                </a:ext>
              </a:extLst>
            </p:cNvPr>
            <p:cNvSpPr/>
            <p:nvPr/>
          </p:nvSpPr>
          <p:spPr>
            <a:xfrm>
              <a:off x="259016" y="4326861"/>
              <a:ext cx="1050089" cy="60229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4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3761691-28E4-D83F-AD93-CD1B0A4F60C5}"/>
                </a:ext>
              </a:extLst>
            </p:cNvPr>
            <p:cNvSpPr txBox="1"/>
            <p:nvPr/>
          </p:nvSpPr>
          <p:spPr>
            <a:xfrm>
              <a:off x="342809" y="4695830"/>
              <a:ext cx="1050089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 km buffer around all existing oil and gas wells</a:t>
              </a:r>
              <a:endParaRPr lang="en-US" sz="600" dirty="0">
                <a:latin typeface="Avenir Book" panose="02000503020000020003" pitchFamily="2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4F2A509-6702-450B-B205-4ACF3CC0BFE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945" y="4765602"/>
              <a:ext cx="109728" cy="109302"/>
            </a:xfrm>
            <a:prstGeom prst="rect">
              <a:avLst/>
            </a:prstGeom>
            <a:solidFill>
              <a:srgbClr val="6B6E6E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40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BE3EEF1-D90F-B9F7-E33F-5A26C7D493A2}"/>
                </a:ext>
              </a:extLst>
            </p:cNvPr>
            <p:cNvSpPr txBox="1"/>
            <p:nvPr/>
          </p:nvSpPr>
          <p:spPr>
            <a:xfrm>
              <a:off x="346161" y="4454097"/>
              <a:ext cx="1104347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b="1" spc="-30" dirty="0">
                  <a:latin typeface="Avenir Book" panose="02000503020000020003" pitchFamily="2" charset="0"/>
                  <a:cs typeface="Arial" panose="020B0604020202020204" pitchFamily="34" charset="0"/>
                </a:rPr>
                <a:t>Moderately high</a:t>
              </a:r>
              <a:r>
                <a:rPr lang="en-US" sz="600" b="1" dirty="0">
                  <a:latin typeface="Avenir Book" panose="02000503020000020003" pitchFamily="2" charset="0"/>
                  <a:cs typeface="Arial" panose="020B0604020202020204" pitchFamily="34" charset="0"/>
                </a:rPr>
                <a:t> risk areas</a:t>
              </a:r>
              <a:endParaRPr lang="en-US" sz="600" dirty="0">
                <a:latin typeface="Avenir Book" panose="02000503020000020003" pitchFamily="2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9AFE66-0AD7-A870-7FC1-96559AEC9C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945" y="4491779"/>
              <a:ext cx="109728" cy="109302"/>
            </a:xfrm>
            <a:prstGeom prst="rect">
              <a:avLst/>
            </a:prstGeom>
            <a:solidFill>
              <a:srgbClr val="AD8AB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4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79A3655-A213-A26D-9F8B-E3E6A7F9FDBA}"/>
                </a:ext>
              </a:extLst>
            </p:cNvPr>
            <p:cNvSpPr txBox="1"/>
            <p:nvPr/>
          </p:nvSpPr>
          <p:spPr>
            <a:xfrm>
              <a:off x="346161" y="4589042"/>
              <a:ext cx="1104347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b="1" dirty="0">
                  <a:latin typeface="Avenir Book" panose="02000503020000020003" pitchFamily="2" charset="0"/>
                  <a:cs typeface="Arial" panose="020B0604020202020204" pitchFamily="34" charset="0"/>
                </a:rPr>
                <a:t>High risk areas</a:t>
              </a:r>
              <a:endParaRPr lang="en-US" sz="600" dirty="0">
                <a:latin typeface="Avenir Book" panose="02000503020000020003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17B7232-6C47-EA30-F023-76F852EB89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945" y="4626724"/>
              <a:ext cx="109728" cy="109302"/>
            </a:xfrm>
            <a:prstGeom prst="rect">
              <a:avLst/>
            </a:prstGeom>
            <a:solidFill>
              <a:srgbClr val="F0A3D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40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967F9D2-97FA-C357-CCB3-14708686C4CB}"/>
                </a:ext>
              </a:extLst>
            </p:cNvPr>
            <p:cNvSpPr txBox="1"/>
            <p:nvPr/>
          </p:nvSpPr>
          <p:spPr>
            <a:xfrm>
              <a:off x="346161" y="4317336"/>
              <a:ext cx="1104347" cy="1846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" b="1" dirty="0">
                  <a:latin typeface="Avenir Book" panose="02000503020000020003" pitchFamily="2" charset="0"/>
                  <a:cs typeface="Arial" panose="020B0604020202020204" pitchFamily="34" charset="0"/>
                </a:rPr>
                <a:t>Federal land</a:t>
              </a:r>
              <a:endParaRPr lang="en-US" sz="600" dirty="0">
                <a:latin typeface="Avenir Book" panose="02000503020000020003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8069C67-2B62-0397-ACAC-5D7E781637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7945" y="4355018"/>
              <a:ext cx="109728" cy="109302"/>
            </a:xfrm>
            <a:prstGeom prst="rect">
              <a:avLst/>
            </a:prstGeom>
            <a:solidFill>
              <a:srgbClr val="91CF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40" dirty="0"/>
            </a:p>
          </p:txBody>
        </p:sp>
      </p:grpSp>
    </p:spTree>
    <p:extLst>
      <p:ext uri="{BB962C8B-B14F-4D97-AF65-F5344CB8AC3E}">
        <p14:creationId xmlns:p14="http://schemas.microsoft.com/office/powerpoint/2010/main" val="3255637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379</TotalTime>
  <Words>54</Words>
  <Application>Microsoft Macintosh PowerPoint</Application>
  <PresentationFormat>Custom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Avenir Book</vt:lpstr>
      <vt:lpstr>Avenir Medium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J.X. Gonzalez</dc:creator>
  <cp:lastModifiedBy>David Gonzalez</cp:lastModifiedBy>
  <cp:revision>223</cp:revision>
  <dcterms:created xsi:type="dcterms:W3CDTF">2020-05-06T18:56:19Z</dcterms:created>
  <dcterms:modified xsi:type="dcterms:W3CDTF">2023-08-04T17:05:03Z</dcterms:modified>
</cp:coreProperties>
</file>

<file path=docProps/thumbnail.jpeg>
</file>